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C7E22E-90AE-41F5-8CE7-6EEA8E058A26}" v="5" dt="2023-03-30T00:20:13.2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Xinyi Shen" userId="c45f212b-5789-4129-bf03-1592b57bd5dd" providerId="ADAL" clId="{CAC7E22E-90AE-41F5-8CE7-6EEA8E058A26}"/>
    <pc:docChg chg="custSel addSld delSld modSld">
      <pc:chgData name="Xinyi Shen" userId="c45f212b-5789-4129-bf03-1592b57bd5dd" providerId="ADAL" clId="{CAC7E22E-90AE-41F5-8CE7-6EEA8E058A26}" dt="2023-03-30T00:20:15.497" v="36" actId="27614"/>
      <pc:docMkLst>
        <pc:docMk/>
      </pc:docMkLst>
      <pc:sldChg chg="addSp delSp modSp new mod">
        <pc:chgData name="Xinyi Shen" userId="c45f212b-5789-4129-bf03-1592b57bd5dd" providerId="ADAL" clId="{CAC7E22E-90AE-41F5-8CE7-6EEA8E058A26}" dt="2023-03-29T22:40:58.230" v="9" actId="1076"/>
        <pc:sldMkLst>
          <pc:docMk/>
          <pc:sldMk cId="451454281" sldId="256"/>
        </pc:sldMkLst>
        <pc:spChg chg="del">
          <ac:chgData name="Xinyi Shen" userId="c45f212b-5789-4129-bf03-1592b57bd5dd" providerId="ADAL" clId="{CAC7E22E-90AE-41F5-8CE7-6EEA8E058A26}" dt="2023-03-29T22:40:48.638" v="1" actId="478"/>
          <ac:spMkLst>
            <pc:docMk/>
            <pc:sldMk cId="451454281" sldId="256"/>
            <ac:spMk id="2" creationId="{10E9866A-EB0C-75CD-3C5F-B039B84087A3}"/>
          </ac:spMkLst>
        </pc:spChg>
        <pc:spChg chg="del">
          <ac:chgData name="Xinyi Shen" userId="c45f212b-5789-4129-bf03-1592b57bd5dd" providerId="ADAL" clId="{CAC7E22E-90AE-41F5-8CE7-6EEA8E058A26}" dt="2023-03-29T22:40:50.266" v="2" actId="478"/>
          <ac:spMkLst>
            <pc:docMk/>
            <pc:sldMk cId="451454281" sldId="256"/>
            <ac:spMk id="3" creationId="{65F5A681-4E0B-147E-6E64-48238CCF0297}"/>
          </ac:spMkLst>
        </pc:spChg>
        <pc:picChg chg="add mod">
          <ac:chgData name="Xinyi Shen" userId="c45f212b-5789-4129-bf03-1592b57bd5dd" providerId="ADAL" clId="{CAC7E22E-90AE-41F5-8CE7-6EEA8E058A26}" dt="2023-03-29T22:40:58.230" v="9" actId="1076"/>
          <ac:picMkLst>
            <pc:docMk/>
            <pc:sldMk cId="451454281" sldId="256"/>
            <ac:picMk id="5" creationId="{EE317205-90DE-EB02-DAA2-2582B5885D5D}"/>
          </ac:picMkLst>
        </pc:picChg>
      </pc:sldChg>
      <pc:sldChg chg="delSp new del mod">
        <pc:chgData name="Xinyi Shen" userId="c45f212b-5789-4129-bf03-1592b57bd5dd" providerId="ADAL" clId="{CAC7E22E-90AE-41F5-8CE7-6EEA8E058A26}" dt="2023-03-29T22:42:24.034" v="22" actId="47"/>
        <pc:sldMkLst>
          <pc:docMk/>
          <pc:sldMk cId="2120916636" sldId="257"/>
        </pc:sldMkLst>
        <pc:spChg chg="del">
          <ac:chgData name="Xinyi Shen" userId="c45f212b-5789-4129-bf03-1592b57bd5dd" providerId="ADAL" clId="{CAC7E22E-90AE-41F5-8CE7-6EEA8E058A26}" dt="2023-03-29T22:41:15.009" v="11" actId="478"/>
          <ac:spMkLst>
            <pc:docMk/>
            <pc:sldMk cId="2120916636" sldId="257"/>
            <ac:spMk id="2" creationId="{C856FC6F-34D5-CD7C-D255-A5418DC243A4}"/>
          </ac:spMkLst>
        </pc:spChg>
        <pc:spChg chg="del">
          <ac:chgData name="Xinyi Shen" userId="c45f212b-5789-4129-bf03-1592b57bd5dd" providerId="ADAL" clId="{CAC7E22E-90AE-41F5-8CE7-6EEA8E058A26}" dt="2023-03-29T22:41:16.736" v="12" actId="478"/>
          <ac:spMkLst>
            <pc:docMk/>
            <pc:sldMk cId="2120916636" sldId="257"/>
            <ac:spMk id="3" creationId="{694DAC46-592F-6693-74E4-F0566AAC093F}"/>
          </ac:spMkLst>
        </pc:spChg>
      </pc:sldChg>
      <pc:sldChg chg="addSp delSp modSp add mod">
        <pc:chgData name="Xinyi Shen" userId="c45f212b-5789-4129-bf03-1592b57bd5dd" providerId="ADAL" clId="{CAC7E22E-90AE-41F5-8CE7-6EEA8E058A26}" dt="2023-03-29T22:41:32.006" v="21" actId="1076"/>
        <pc:sldMkLst>
          <pc:docMk/>
          <pc:sldMk cId="4081457137" sldId="258"/>
        </pc:sldMkLst>
        <pc:picChg chg="add mod">
          <ac:chgData name="Xinyi Shen" userId="c45f212b-5789-4129-bf03-1592b57bd5dd" providerId="ADAL" clId="{CAC7E22E-90AE-41F5-8CE7-6EEA8E058A26}" dt="2023-03-29T22:41:32.006" v="21" actId="1076"/>
          <ac:picMkLst>
            <pc:docMk/>
            <pc:sldMk cId="4081457137" sldId="258"/>
            <ac:picMk id="3" creationId="{156B167B-DFB4-C349-D9E3-F0180CDE1B00}"/>
          </ac:picMkLst>
        </pc:picChg>
        <pc:picChg chg="del">
          <ac:chgData name="Xinyi Shen" userId="c45f212b-5789-4129-bf03-1592b57bd5dd" providerId="ADAL" clId="{CAC7E22E-90AE-41F5-8CE7-6EEA8E058A26}" dt="2023-03-29T22:41:25.843" v="14" actId="478"/>
          <ac:picMkLst>
            <pc:docMk/>
            <pc:sldMk cId="4081457137" sldId="258"/>
            <ac:picMk id="5" creationId="{EE317205-90DE-EB02-DAA2-2582B5885D5D}"/>
          </ac:picMkLst>
        </pc:picChg>
      </pc:sldChg>
      <pc:sldChg chg="addSp delSp modSp new mod">
        <pc:chgData name="Xinyi Shen" userId="c45f212b-5789-4129-bf03-1592b57bd5dd" providerId="ADAL" clId="{CAC7E22E-90AE-41F5-8CE7-6EEA8E058A26}" dt="2023-03-29T22:52:17.638" v="31" actId="14100"/>
        <pc:sldMkLst>
          <pc:docMk/>
          <pc:sldMk cId="2138829417" sldId="259"/>
        </pc:sldMkLst>
        <pc:spChg chg="del">
          <ac:chgData name="Xinyi Shen" userId="c45f212b-5789-4129-bf03-1592b57bd5dd" providerId="ADAL" clId="{CAC7E22E-90AE-41F5-8CE7-6EEA8E058A26}" dt="2023-03-29T22:52:10.700" v="24" actId="478"/>
          <ac:spMkLst>
            <pc:docMk/>
            <pc:sldMk cId="2138829417" sldId="259"/>
            <ac:spMk id="2" creationId="{62465EB3-6368-FAC8-4914-46E46764AD82}"/>
          </ac:spMkLst>
        </pc:spChg>
        <pc:spChg chg="del">
          <ac:chgData name="Xinyi Shen" userId="c45f212b-5789-4129-bf03-1592b57bd5dd" providerId="ADAL" clId="{CAC7E22E-90AE-41F5-8CE7-6EEA8E058A26}" dt="2023-03-29T22:52:11.549" v="25" actId="478"/>
          <ac:spMkLst>
            <pc:docMk/>
            <pc:sldMk cId="2138829417" sldId="259"/>
            <ac:spMk id="3" creationId="{FCA1276C-6E6E-8EC8-DBC0-CE3BE1954926}"/>
          </ac:spMkLst>
        </pc:spChg>
        <pc:picChg chg="add mod">
          <ac:chgData name="Xinyi Shen" userId="c45f212b-5789-4129-bf03-1592b57bd5dd" providerId="ADAL" clId="{CAC7E22E-90AE-41F5-8CE7-6EEA8E058A26}" dt="2023-03-29T22:52:17.638" v="31" actId="14100"/>
          <ac:picMkLst>
            <pc:docMk/>
            <pc:sldMk cId="2138829417" sldId="259"/>
            <ac:picMk id="5" creationId="{134ABF0E-0DA8-731C-4700-1703B0BD8689}"/>
          </ac:picMkLst>
        </pc:picChg>
      </pc:sldChg>
      <pc:sldChg chg="addSp delSp modSp new mod">
        <pc:chgData name="Xinyi Shen" userId="c45f212b-5789-4129-bf03-1592b57bd5dd" providerId="ADAL" clId="{CAC7E22E-90AE-41F5-8CE7-6EEA8E058A26}" dt="2023-03-30T00:20:15.497" v="36" actId="27614"/>
        <pc:sldMkLst>
          <pc:docMk/>
          <pc:sldMk cId="411874021" sldId="260"/>
        </pc:sldMkLst>
        <pc:spChg chg="del">
          <ac:chgData name="Xinyi Shen" userId="c45f212b-5789-4129-bf03-1592b57bd5dd" providerId="ADAL" clId="{CAC7E22E-90AE-41F5-8CE7-6EEA8E058A26}" dt="2023-03-30T00:20:10.684" v="33" actId="478"/>
          <ac:spMkLst>
            <pc:docMk/>
            <pc:sldMk cId="411874021" sldId="260"/>
            <ac:spMk id="2" creationId="{FF94D486-6F5E-5A8D-6676-DF0884724657}"/>
          </ac:spMkLst>
        </pc:spChg>
        <pc:spChg chg="del">
          <ac:chgData name="Xinyi Shen" userId="c45f212b-5789-4129-bf03-1592b57bd5dd" providerId="ADAL" clId="{CAC7E22E-90AE-41F5-8CE7-6EEA8E058A26}" dt="2023-03-30T00:20:11.828" v="34" actId="478"/>
          <ac:spMkLst>
            <pc:docMk/>
            <pc:sldMk cId="411874021" sldId="260"/>
            <ac:spMk id="3" creationId="{E01309C9-D152-6F97-1883-3B13C4C9FE9A}"/>
          </ac:spMkLst>
        </pc:spChg>
        <pc:picChg chg="add mod">
          <ac:chgData name="Xinyi Shen" userId="c45f212b-5789-4129-bf03-1592b57bd5dd" providerId="ADAL" clId="{CAC7E22E-90AE-41F5-8CE7-6EEA8E058A26}" dt="2023-03-30T00:20:15.497" v="36" actId="27614"/>
          <ac:picMkLst>
            <pc:docMk/>
            <pc:sldMk cId="411874021" sldId="260"/>
            <ac:picMk id="5" creationId="{4CF50380-154E-BFE7-47AF-8BEAFF9D319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789E1B-ECE3-5258-6113-A5618FDB7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E09B00-0317-7354-39AD-CB7A99F81A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3FD15-B53F-06BF-D889-3C2843F88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8FB94-92F0-4372-937D-7BD6845DE251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00C01A-9EE2-21E6-617A-3F3C22B97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243B4C-A372-38CB-A2AE-FE84A807D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691E7-0875-4D0F-AC63-FB9CDE688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519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90CCD-1477-F3FA-DE5A-A572A0F16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ADB3D8-273B-DF03-F2D7-78B28D912B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063E24-7BD9-83F6-D67C-7C2646F7E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8FB94-92F0-4372-937D-7BD6845DE251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0CEB44-4B5F-D869-E716-81BD1BEE4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91207C-3DD3-8052-406D-EEC8CAA31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691E7-0875-4D0F-AC63-FB9CDE688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01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156FA0-0A95-198A-9B58-34B6C72633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86B236-21F3-71D0-BAB7-F5EBDEFD8C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54049-9AC0-4701-952C-2452E6616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8FB94-92F0-4372-937D-7BD6845DE251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A1A70D-A6A2-FC71-CE50-A1F40F30E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123BF-F183-9405-F986-85A7B055E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691E7-0875-4D0F-AC63-FB9CDE688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479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73107-FFF2-3DA3-6440-C70AAB428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DF64C-5827-F454-3130-DF42953306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848B4D-C4D3-2A0A-2A18-19D787E72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8FB94-92F0-4372-937D-7BD6845DE251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499764-62B1-B845-DEB5-69853502E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E84AB6-1658-B070-55DC-31206BE2E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691E7-0875-4D0F-AC63-FB9CDE688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763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1F0EF-C83B-318D-AAA3-9E44ACB03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7F5CE3-D0FD-0800-08EE-B09D769904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51934-F8C7-FFA6-0F9F-BECF88CA0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8FB94-92F0-4372-937D-7BD6845DE251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67B0D0-98F3-D493-004C-D94FD8F18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CD2C6-457C-4782-1F9C-6D07A42D3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691E7-0875-4D0F-AC63-FB9CDE688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019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268F9-3AF0-DD6E-26E5-5D68C538A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8B674-B987-8014-781E-7C6E8EF733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0E89C7-4D5C-D3D4-2DA0-368A8C2697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5EE3D5-17D5-EB00-23E8-0895F73D9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8FB94-92F0-4372-937D-7BD6845DE251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74D0EB-AEE8-5E1F-3259-B85ECA11D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EB467B-3CFF-209E-C94A-0AEEA8302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691E7-0875-4D0F-AC63-FB9CDE688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647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62C7-BDE0-3CD9-F1F3-DC059E1CC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44D8D9-B2F3-309A-9527-063DEEDC08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1E8FEE-4615-74C2-DA72-7EDBDC0F19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E9D2F7-0180-520E-8986-D79C991D42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C9BE8A-8DC8-D8F2-0D4E-922AD8C921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FBE080-266F-7B2C-CD01-EE064BBE8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8FB94-92F0-4372-937D-7BD6845DE251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3F3288-7333-81DF-7E03-5663B270E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BA9187-1F7F-E140-482C-B46AB09D9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691E7-0875-4D0F-AC63-FB9CDE688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170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0AE87-E1CC-03E9-3088-2DCCB8D9A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9AAB51-34FA-7398-AA37-358C516AA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8FB94-92F0-4372-937D-7BD6845DE251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D3091C-0BCA-D842-6872-2F5985310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E0A270-E9E7-C973-CC4C-FE1D520C1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691E7-0875-4D0F-AC63-FB9CDE688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094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A824FF-57F5-4FDC-5321-A7879C90F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8FB94-92F0-4372-937D-7BD6845DE251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E291AD-7791-C0AB-1AD0-1175680CE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5FD5B5-D073-03E3-5CE4-460EBAB4E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691E7-0875-4D0F-AC63-FB9CDE688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725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71014-E5BB-B959-2B0B-737BF74B87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31ECD-10C3-3917-689A-AAA9D4CC5F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B56CEE-A19A-4875-7FB1-55192F4867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A179AC-6A3C-2B0D-7019-23FEE24FB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8FB94-92F0-4372-937D-7BD6845DE251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4A41F2-683B-7EB5-BD78-403E75242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4F1A05-AC5A-EED5-6BF3-13293EF87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691E7-0875-4D0F-AC63-FB9CDE688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378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52EBFF-C625-EBFA-418B-9D41C13B2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B992E2-502B-389D-F50E-32B989377D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E1C5EC-26B4-CC28-4B25-5A37613D00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756FB1-C113-672C-0717-45183E335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8FB94-92F0-4372-937D-7BD6845DE251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91EE6A-6167-01E9-A789-AE19E8D5F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33DEBE-B09B-EAF9-9865-CC23E6714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1691E7-0875-4D0F-AC63-FB9CDE688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432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B99CED-282A-5622-4F6C-DF99A10B1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BCF2E3-665A-2910-DFEE-4777D471BC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58B4C1-A47B-82D1-FF2F-DF7DA8B070D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8FB94-92F0-4372-937D-7BD6845DE251}" type="datetimeFigureOut">
              <a:rPr lang="en-GB" smtClean="0"/>
              <a:t>23/07/2024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8FBBF-F184-985A-7BE3-8E36ABC090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E7B5A-E192-7860-2CAD-F67632079C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691E7-0875-4D0F-AC63-FB9CDE688D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577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quare&#10;&#10;Description automatically generated">
            <a:extLst>
              <a:ext uri="{FF2B5EF4-FFF2-40B4-BE49-F238E27FC236}">
                <a16:creationId xmlns:a16="http://schemas.microsoft.com/office/drawing/2014/main" id="{134ABF0E-0DA8-731C-4700-1703B0BD8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417" y="958970"/>
            <a:ext cx="5102237" cy="463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829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quare&#10;&#10;Description automatically generated">
            <a:extLst>
              <a:ext uri="{FF2B5EF4-FFF2-40B4-BE49-F238E27FC236}">
                <a16:creationId xmlns:a16="http://schemas.microsoft.com/office/drawing/2014/main" id="{4CF50380-154E-BFE7-47AF-8BEAFF9D3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398" y="2528314"/>
            <a:ext cx="1981204" cy="180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74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Xinyi Shen</dc:creator>
  <cp:lastModifiedBy>Xinyi Shen</cp:lastModifiedBy>
  <cp:revision>2</cp:revision>
  <dcterms:created xsi:type="dcterms:W3CDTF">2023-03-29T22:40:40Z</dcterms:created>
  <dcterms:modified xsi:type="dcterms:W3CDTF">2024-07-23T19:17:17Z</dcterms:modified>
</cp:coreProperties>
</file>